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1" r:id="rId5"/>
    <p:sldId id="263" r:id="rId6"/>
    <p:sldId id="262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Turing Halting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Md. Jubayerul Hasan Mahin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>
            <a:extLst>
              <a:ext uri="{FF2B5EF4-FFF2-40B4-BE49-F238E27FC236}">
                <a16:creationId xmlns:a16="http://schemas.microsoft.com/office/drawing/2014/main" id="{24F7298F-0A8B-E86F-67C3-FFC7EDB3603A}"/>
              </a:ext>
            </a:extLst>
          </p:cNvPr>
          <p:cNvSpPr/>
          <p:nvPr/>
        </p:nvSpPr>
        <p:spPr>
          <a:xfrm>
            <a:off x="-4721" y="0"/>
            <a:ext cx="1278885" cy="1229193"/>
          </a:xfrm>
          <a:custGeom>
            <a:avLst/>
            <a:gdLst/>
            <a:ahLst/>
            <a:cxnLst/>
            <a:rect l="l" t="t" r="r" b="b"/>
            <a:pathLst>
              <a:path w="1919754" h="1973680">
                <a:moveTo>
                  <a:pt x="0" y="0"/>
                </a:moveTo>
                <a:lnTo>
                  <a:pt x="1919754" y="0"/>
                </a:lnTo>
                <a:lnTo>
                  <a:pt x="1919754" y="1973680"/>
                </a:lnTo>
                <a:lnTo>
                  <a:pt x="0" y="1973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Google Shape;149;p19">
            <a:extLst>
              <a:ext uri="{FF2B5EF4-FFF2-40B4-BE49-F238E27FC236}">
                <a16:creationId xmlns:a16="http://schemas.microsoft.com/office/drawing/2014/main" id="{0DCE476D-57F8-404E-DD09-EF6A671157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13114" y="0"/>
            <a:ext cx="1278886" cy="12291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A366F-ED3D-7D23-4F00-9DBDA4F62583}"/>
              </a:ext>
            </a:extLst>
          </p:cNvPr>
          <p:cNvSpPr txBox="1"/>
          <p:nvPr/>
        </p:nvSpPr>
        <p:spPr>
          <a:xfrm>
            <a:off x="2044977" y="22123"/>
            <a:ext cx="810204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</a:pPr>
            <a:r>
              <a:rPr lang="en-US" sz="2400" b="1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Green University of Bangladesh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Department of Computer Science and Engineering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Semester: 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Fall</a:t>
            </a: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2024, BSc in CSE(DAY)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</a:pPr>
            <a:r>
              <a:rPr lang="en-US" sz="24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Section:223-D4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AF972-A166-6A4C-E4CF-19F2024D2C9D}"/>
              </a:ext>
            </a:extLst>
          </p:cNvPr>
          <p:cNvSpPr txBox="1"/>
          <p:nvPr/>
        </p:nvSpPr>
        <p:spPr>
          <a:xfrm>
            <a:off x="3076243" y="2497976"/>
            <a:ext cx="5295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 Halting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5C88E-A9BB-05CA-1718-9FB40A39274D}"/>
              </a:ext>
            </a:extLst>
          </p:cNvPr>
          <p:cNvSpPr txBox="1"/>
          <p:nvPr/>
        </p:nvSpPr>
        <p:spPr>
          <a:xfrm>
            <a:off x="7612506" y="4112055"/>
            <a:ext cx="45794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2000" b="0" i="0" u="none" strike="noStrike" cap="none" dirty="0"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Submitted to,</a:t>
            </a:r>
            <a:br>
              <a:rPr lang="en-US" sz="2000" b="0" i="0" u="none" strike="noStrike" cap="none" dirty="0"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</a:br>
            <a:br>
              <a:rPr lang="en-US" sz="2000" b="0" i="0" u="none" strike="noStrike" cap="none" dirty="0"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</a:b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Md. Abu Rumman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Refat</a:t>
            </a:r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2000" b="0" i="0" u="none" strike="noStrike" cap="none" dirty="0"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Dept. of </a:t>
            </a:r>
            <a:r>
              <a:rPr lang="en-US" sz="2000" dirty="0"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CSE</a:t>
            </a:r>
            <a:br>
              <a:rPr lang="en-US" sz="2000" b="0" i="0" u="none" strike="noStrike" cap="none" dirty="0"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</a:br>
            <a:r>
              <a:rPr lang="en-US" sz="2000" b="0" i="0" u="none" strike="noStrike" cap="none" dirty="0"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Green University of Bangladesh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43964-35AA-231F-220B-09E595235251}"/>
              </a:ext>
            </a:extLst>
          </p:cNvPr>
          <p:cNvSpPr txBox="1"/>
          <p:nvPr/>
        </p:nvSpPr>
        <p:spPr>
          <a:xfrm>
            <a:off x="1144387" y="4103400"/>
            <a:ext cx="457949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2000" i="0" u="none" strike="noStrike" cap="none" dirty="0"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Submitted by,</a:t>
            </a:r>
            <a:br>
              <a:rPr lang="en-US" sz="2000" i="0" u="none" strike="noStrike" cap="none" dirty="0"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</a:br>
            <a:br>
              <a:rPr lang="en-US" sz="2000" i="0" u="none" strike="noStrike" cap="none" dirty="0"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</a:br>
            <a:r>
              <a:rPr lang="en-US" sz="2000" b="1" dirty="0"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Md Jubayerul Hasan Mahin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2000" i="0" u="none" strike="noStrike" cap="none" dirty="0"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(213902127)</a:t>
            </a:r>
          </a:p>
          <a:p>
            <a:pPr>
              <a:buClr>
                <a:schemeClr val="dk1"/>
              </a:buClr>
              <a:buSzPts val="1800"/>
            </a:pPr>
            <a:r>
              <a:rPr lang="en-US" sz="2000" b="0" i="0" u="none" strike="noStrike" cap="none" dirty="0"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Dept. of </a:t>
            </a:r>
            <a:r>
              <a:rPr lang="en-US" sz="2000" dirty="0"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CSE</a:t>
            </a:r>
            <a:br>
              <a:rPr lang="en-US" sz="2000" b="0" i="0" u="none" strike="noStrike" cap="none" dirty="0"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</a:br>
            <a:r>
              <a:rPr lang="en-US" sz="2000" b="0" i="0" u="none" strike="noStrike" cap="none" dirty="0"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Green University of Bangladesh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lang="en-US" sz="2000" i="0" u="none" strike="noStrike" cap="none" dirty="0"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endParaRPr lang="en-US" sz="2000" i="0" u="none" strike="noStrike" cap="none" dirty="0"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5902645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3260A2A3-9BD2-8E3F-20AA-E3B02DC4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8669" y="120650"/>
            <a:ext cx="4302203" cy="1524000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7103E-72AF-706D-6059-A4943925B30E}"/>
              </a:ext>
            </a:extLst>
          </p:cNvPr>
          <p:cNvSpPr txBox="1"/>
          <p:nvPr/>
        </p:nvSpPr>
        <p:spPr>
          <a:xfrm>
            <a:off x="7829169" y="1577793"/>
            <a:ext cx="419742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Definition: The Halting Problem, introduced by Alan Turing in 1936, asks whether a computer program will finish running or continue to execute forever.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Significance: A cornerstone question in computability and theoretical computer science.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Concept: Decidability – Can a problem always be resolved with an algorithm?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05FF0DA-26A8-E6C3-C575-0F42E1A4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853" y="274350"/>
            <a:ext cx="9906000" cy="1477963"/>
          </a:xfrm>
        </p:spPr>
        <p:txBody>
          <a:bodyPr/>
          <a:lstStyle/>
          <a:p>
            <a:r>
              <a:rPr dirty="0"/>
              <a:t>Halting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dirty="0"/>
              <a:t> Illustration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061B9D-ACB3-CCB7-977B-17556A0EC123}"/>
              </a:ext>
            </a:extLst>
          </p:cNvPr>
          <p:cNvSpPr txBox="1">
            <a:spLocks/>
          </p:cNvSpPr>
          <p:nvPr/>
        </p:nvSpPr>
        <p:spPr>
          <a:xfrm>
            <a:off x="1103025" y="1297898"/>
            <a:ext cx="9905999" cy="24159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ts val="750"/>
              </a:spcAft>
            </a:pP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Aft>
                <a:spcPts val="750"/>
              </a:spcAft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we design a machine that if given a program can find out if that program will always halt or not halt on a particular input?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0837D-5544-9135-9C88-1E309E4F3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723" y="3772988"/>
            <a:ext cx="4366133" cy="2381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DF335-3CF2-9686-697C-CCF462DF6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553" y="3430634"/>
            <a:ext cx="3562847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C0258EA-E005-83CD-C30C-0A8DB9D00662}"/>
              </a:ext>
            </a:extLst>
          </p:cNvPr>
          <p:cNvSpPr txBox="1">
            <a:spLocks/>
          </p:cNvSpPr>
          <p:nvPr/>
        </p:nvSpPr>
        <p:spPr>
          <a:xfrm>
            <a:off x="2572061" y="0"/>
            <a:ext cx="6554867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it Undecidable?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9C204E-A499-F149-CD0F-D52586DA5CCC}"/>
              </a:ext>
            </a:extLst>
          </p:cNvPr>
          <p:cNvSpPr txBox="1">
            <a:spLocks/>
          </p:cNvSpPr>
          <p:nvPr/>
        </p:nvSpPr>
        <p:spPr>
          <a:xfrm>
            <a:off x="1282907" y="1545164"/>
            <a:ext cx="9914745" cy="42860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Turing's Proof:</a:t>
            </a:r>
          </a:p>
          <a:p>
            <a:pPr marL="457200" lvl="1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Assumes the existence of a halting-deciding machine `H`. Demonstrates a contradiction when `H` analyzes a program that calls itself.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 No algorithm can universally determine the halting problem for all programs.</a:t>
            </a:r>
          </a:p>
          <a:p>
            <a:pPr marL="457200" lvl="1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Impact: Limits on what can be computed.</a:t>
            </a:r>
          </a:p>
        </p:txBody>
      </p:sp>
    </p:spTree>
    <p:extLst>
      <p:ext uri="{BB962C8B-B14F-4D97-AF65-F5344CB8AC3E}">
        <p14:creationId xmlns:p14="http://schemas.microsoft.com/office/powerpoint/2010/main" val="306293760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B35B1-D02A-B8FE-116B-D36CBA52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Implications &amp; 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867C0-8181-0F7D-D288-EA65FB7A049A}"/>
              </a:ext>
            </a:extLst>
          </p:cNvPr>
          <p:cNvSpPr txBox="1">
            <a:spLocks/>
          </p:cNvSpPr>
          <p:nvPr/>
        </p:nvSpPr>
        <p:spPr>
          <a:xfrm>
            <a:off x="1387838" y="2097088"/>
            <a:ext cx="8784773" cy="3767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Implications: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The foundation of undecidability in computer science.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Influences complexity theory and computational limits.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Halting Problem shows there are inherent limits to what computers can solve, guiding modern research in computability.</a:t>
            </a:r>
          </a:p>
        </p:txBody>
      </p:sp>
    </p:spTree>
    <p:extLst>
      <p:ext uri="{BB962C8B-B14F-4D97-AF65-F5344CB8AC3E}">
        <p14:creationId xmlns:p14="http://schemas.microsoft.com/office/powerpoint/2010/main" val="318268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177316-3244-D7BE-1718-7B4ECB0AAB1C}"/>
              </a:ext>
            </a:extLst>
          </p:cNvPr>
          <p:cNvSpPr txBox="1"/>
          <p:nvPr/>
        </p:nvSpPr>
        <p:spPr>
          <a:xfrm>
            <a:off x="1439056" y="2367171"/>
            <a:ext cx="905405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highlight>
                  <a:srgbClr val="008080"/>
                </a:highlight>
              </a:rPr>
              <a:t>As Turing’s work shows, </a:t>
            </a:r>
            <a:r>
              <a:rPr lang="en-US" sz="4400" i="1" dirty="0">
                <a:highlight>
                  <a:srgbClr val="008080"/>
                </a:highlight>
              </a:rPr>
              <a:t>"Some questions are beyond the reach of computation."</a:t>
            </a:r>
            <a:r>
              <a:rPr lang="en-US" sz="4400" dirty="0">
                <a:highlight>
                  <a:srgbClr val="008080"/>
                </a:highlight>
              </a:rPr>
              <a:t> </a:t>
            </a:r>
          </a:p>
          <a:p>
            <a:pPr algn="ctr"/>
            <a:r>
              <a:rPr lang="en-US" sz="4400" dirty="0">
                <a:highlight>
                  <a:srgbClr val="008080"/>
                </a:highligh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693910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9E5E8ADE685645B7D95673D19D817D" ma:contentTypeVersion="5" ma:contentTypeDescription="Create a new document." ma:contentTypeScope="" ma:versionID="0ae534d116b66509f0a0341b3c2e29f5">
  <xsd:schema xmlns:xsd="http://www.w3.org/2001/XMLSchema" xmlns:xs="http://www.w3.org/2001/XMLSchema" xmlns:p="http://schemas.microsoft.com/office/2006/metadata/properties" xmlns:ns3="58b0f874-852b-4737-a71c-a12289c5f896" targetNamespace="http://schemas.microsoft.com/office/2006/metadata/properties" ma:root="true" ma:fieldsID="c2beae7af66317c70d97269e39c93c9b" ns3:_="">
    <xsd:import namespace="58b0f874-852b-4737-a71c-a12289c5f89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b0f874-852b-4737-a71c-a12289c5f8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8b0f874-852b-4737-a71c-a12289c5f896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5A6CE7-04B4-4499-A838-E320BA6DD3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b0f874-852b-4737-a71c-a12289c5f8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58b0f874-852b-4737-a71c-a12289c5f896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29</TotalTime>
  <Words>282</Words>
  <Application>Microsoft Office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Times New Roman</vt:lpstr>
      <vt:lpstr>Trebuchet MS</vt:lpstr>
      <vt:lpstr>Tw Cen MT</vt:lpstr>
      <vt:lpstr>Wingdings</vt:lpstr>
      <vt:lpstr>Circuit</vt:lpstr>
      <vt:lpstr>Turing Halting Problem</vt:lpstr>
      <vt:lpstr>PowerPoint Presentation</vt:lpstr>
      <vt:lpstr>Introduction</vt:lpstr>
      <vt:lpstr>Halting Problem Illustration</vt:lpstr>
      <vt:lpstr>PowerPoint Presentation</vt:lpstr>
      <vt:lpstr>Implications &amp;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Md. Jubayerul Hasan Mahin</dc:creator>
  <cp:lastModifiedBy>Md. Jubayerul Hasan Mahin</cp:lastModifiedBy>
  <cp:revision>4</cp:revision>
  <dcterms:created xsi:type="dcterms:W3CDTF">2024-11-30T15:38:05Z</dcterms:created>
  <dcterms:modified xsi:type="dcterms:W3CDTF">2024-12-01T08:46:28Z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0x0101005B9E5E8ADE685645B7D95673D19D817D</vt:lpwstr>
  </property>
</Properties>
</file>